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 id="286" r:id="rId28"/>
    <p:sldId id="287" r:id="rId29"/>
    <p:sldId id="288" r:id="rId30"/>
    <p:sldId id="289" r:id="rId31"/>
    <p:sldId id="290" r:id="rId32"/>
    <p:sldId id="29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45" d="100"/>
          <a:sy n="45" d="100"/>
        </p:scale>
        <p:origin x="60" y="192"/>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085D-C003-4C09-8877-D7FD112A0307}"/>
              </a:ext>
            </a:extLst>
          </p:cNvPr>
          <p:cNvSpPr>
            <a:spLocks noGrp="1"/>
          </p:cNvSpPr>
          <p:nvPr>
            <p:ph type="title"/>
          </p:nvPr>
        </p:nvSpPr>
        <p:spPr/>
        <p:txBody>
          <a:bodyPr/>
          <a:lstStyle/>
          <a:p>
            <a:endParaRPr lang="fr-FR"/>
          </a:p>
        </p:txBody>
      </p:sp>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76FF8-AAC5-45E8-99C1-34CEC893FAE3}"/>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Modèle conceptuel</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données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 MCD )</a:t>
            </a:r>
            <a:endParaRPr lang="fr-FR" dirty="0"/>
          </a:p>
        </p:txBody>
      </p:sp>
    </p:spTree>
    <p:extLst>
      <p:ext uri="{BB962C8B-B14F-4D97-AF65-F5344CB8AC3E}">
        <p14:creationId xmlns:p14="http://schemas.microsoft.com/office/powerpoint/2010/main" val="1496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BC347DA8-043D-44C1-A929-BAD6FAA0BE64}"/>
              </a:ext>
            </a:extLst>
          </p:cNvPr>
          <p:cNvPicPr preferRelativeResize="0">
            <a:picLocks noGrp="1"/>
          </p:cNvPicPr>
          <p:nvPr>
            <p:ph type="pic" idx="21"/>
          </p:nvPr>
        </p:nvPicPr>
        <p:blipFill rotWithShape="1">
          <a:blip r:embed="rId2">
            <a:extLst>
              <a:ext uri="{28A0092B-C50C-407E-A947-70E740481C1C}">
                <a14:useLocalDpi xmlns:a14="http://schemas.microsoft.com/office/drawing/2010/main" val="0"/>
              </a:ext>
            </a:extLst>
          </a:blip>
          <a:stretch/>
        </p:blipFill>
        <p:spPr>
          <a:xfrm>
            <a:off x="0" y="0"/>
            <a:ext cx="24384000" cy="13716000"/>
          </a:xfrm>
        </p:spPr>
      </p:pic>
    </p:spTree>
    <p:extLst>
      <p:ext uri="{BB962C8B-B14F-4D97-AF65-F5344CB8AC3E}">
        <p14:creationId xmlns:p14="http://schemas.microsoft.com/office/powerpoint/2010/main" val="188757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F83D3-2A33-4D6C-AAE1-05F132AA9C72}"/>
              </a:ext>
            </a:extLst>
          </p:cNvPr>
          <p:cNvSpPr>
            <a:spLocks noGrp="1"/>
          </p:cNvSpPr>
          <p:nvPr>
            <p:ph type="title"/>
          </p:nvPr>
        </p:nvSpPr>
        <p:spPr/>
        <p:txBody>
          <a:bodyPr>
            <a:normAutofit fontScale="90000"/>
          </a:bodyPr>
          <a:lstStyle/>
          <a:p>
            <a:r>
              <a:rPr lang="fr-FR" sz="13100" dirty="0" err="1">
                <a:solidFill>
                  <a:schemeClr val="accent4">
                    <a:lumMod val="75000"/>
                  </a:schemeClr>
                </a:solidFill>
                <a:latin typeface="Algerian" panose="04020705040A02060702" pitchFamily="82" charset="0"/>
              </a:rPr>
              <a:t>lE</a:t>
            </a:r>
            <a:r>
              <a:rPr lang="fr-FR" sz="13100" dirty="0">
                <a:solidFill>
                  <a:schemeClr val="accent4">
                    <a:lumMod val="75000"/>
                  </a:schemeClr>
                </a:solidFill>
                <a:latin typeface="Algerian" panose="04020705040A02060702" pitchFamily="82" charset="0"/>
              </a:rPr>
              <a:t> modèl</a:t>
            </a:r>
            <a:r>
              <a:rPr lang="fr-FR" dirty="0">
                <a:solidFill>
                  <a:schemeClr val="accent4">
                    <a:lumMod val="75000"/>
                  </a:schemeClr>
                </a:solidFill>
                <a:latin typeface="Algerian" panose="04020705040A02060702" pitchFamily="82" charset="0"/>
              </a:rPr>
              <a:t>e logique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de données</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 </a:t>
            </a:r>
            <a:r>
              <a:rPr lang="fr-FR" dirty="0" err="1">
                <a:solidFill>
                  <a:schemeClr val="accent4">
                    <a:lumMod val="75000"/>
                  </a:schemeClr>
                </a:solidFill>
                <a:latin typeface="Algerian" panose="04020705040A02060702" pitchFamily="82" charset="0"/>
              </a:rPr>
              <a:t>mld</a:t>
            </a:r>
            <a:r>
              <a:rPr lang="fr-FR" dirty="0">
                <a:solidFill>
                  <a:schemeClr val="accent4">
                    <a:lumMod val="75000"/>
                  </a:schemeClr>
                </a:solidFill>
                <a:latin typeface="Algerian" panose="04020705040A02060702" pitchFamily="82" charset="0"/>
              </a:rPr>
              <a:t> )</a:t>
            </a:r>
            <a:endParaRPr lang="fr-FR" dirty="0"/>
          </a:p>
        </p:txBody>
      </p:sp>
    </p:spTree>
    <p:extLst>
      <p:ext uri="{BB962C8B-B14F-4D97-AF65-F5344CB8AC3E}">
        <p14:creationId xmlns:p14="http://schemas.microsoft.com/office/powerpoint/2010/main" val="63610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5F5208-6A9D-4186-83D8-40537E0465FF}"/>
              </a:ext>
            </a:extLst>
          </p:cNvPr>
          <p:cNvSpPr>
            <a:spLocks noGrp="1"/>
          </p:cNvSpPr>
          <p:nvPr>
            <p:ph type="body" idx="1"/>
          </p:nvPr>
        </p:nvSpPr>
        <p:spPr>
          <a:xfrm>
            <a:off x="2387600" y="2275366"/>
            <a:ext cx="19621500" cy="8782493"/>
          </a:xfrm>
        </p:spPr>
        <p:txBody>
          <a:bodyPr>
            <a:noAutofit/>
          </a:bodyPr>
          <a:lstStyle/>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Utilisateur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prénom, émail,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date_de_naissance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téléphone,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buNone/>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id_emetteur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Passager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id_passager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prénom,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date_de_naissance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Réservation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date_reservation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nbr_places</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Pack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a:t>
            </a:r>
            <a:r>
              <a:rPr lang="it-IT"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roPack</a:t>
            </a:r>
            <a:r>
              <a:rPr lang="es-ES_tradnl"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es-ES_tradnl"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type</a:t>
            </a:r>
            <a:r>
              <a:rPr lang="es-ES_tradnl"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wilaya, Prix)</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Recrutement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date_d'envoi</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CV)</a:t>
            </a:r>
          </a:p>
          <a:p>
            <a:pPr marL="0">
              <a:lnSpc>
                <a:spcPct val="200000"/>
              </a:lnSpc>
              <a:spcBef>
                <a:spcPts val="0"/>
              </a:spcBef>
            </a:pPr>
            <a:r>
              <a:rPr lang="da-DK"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Avis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message, email,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ID_user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rating)</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Administrateur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login,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NuméroPack</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id_compte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id_emetteur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Tour (</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tour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nom_tour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dureé_tour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Transport (</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transport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nom_accompagne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type,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Hébergement (</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 Hébergement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 type, rating,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Restauration (</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 Restauration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nl-NL"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Guide (</a:t>
            </a:r>
            <a:r>
              <a:rPr lang="fr-FR" sz="28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8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Guide</a:t>
            </a:r>
            <a:r>
              <a:rPr lang="fr-FR"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 prénom, login, </a:t>
            </a:r>
            <a:r>
              <a:rPr lang="fr-FR" sz="28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8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1389571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3499430-F45F-4CA5-86A2-5C04CEDF8AA9}"/>
              </a:ext>
            </a:extLst>
          </p:cNvPr>
          <p:cNvSpPr>
            <a:spLocks noGrp="1"/>
          </p:cNvSpPr>
          <p:nvPr>
            <p:ph type="body" idx="1"/>
          </p:nvPr>
        </p:nvSpPr>
        <p:spPr>
          <a:xfrm>
            <a:off x="2387600" y="1786269"/>
            <a:ext cx="19621500" cy="10207257"/>
          </a:xfrm>
        </p:spPr>
        <p:txBody>
          <a:bodyPr>
            <a:noAutofit/>
          </a:bodyPr>
          <a:lstStyle/>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Compte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Compte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nom_compte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d_Admin_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a:t>
            </a:r>
            <a:r>
              <a:rPr lang="fr-FR" sz="2500"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de-DE"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Admin_hebe</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rgement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id_Admin_hebe</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id_ Hébergement#)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Admin_restauration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id_Admin_rest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id_Restauration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Notification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id_récepteur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méssage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état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Faire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Concerner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éroPack</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de-DE"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Demander</a:t>
            </a:r>
            <a:r>
              <a:rPr lang="de-DE"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Laisser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Accompagner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id_passager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Contenir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éroPack#</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id_tour,id_transport#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id_hebrgement#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id_réstauratin#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id_Guide#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it-IT"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Possè</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de </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id_Admin_transp</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id_Admin_hebe</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id_Admin_rest#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id_Guide#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id_Compte#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spcBef>
                <a:spcPts val="0"/>
              </a:spcBef>
            </a:pPr>
            <a:endParaRPr lang="fr-FR" sz="2500" dirty="0">
              <a:solidFill>
                <a:schemeClr val="bg1">
                  <a:lumMod val="65000"/>
                  <a:lumOff val="35000"/>
                </a:schemeClr>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448156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EDB97-9833-409F-9972-25896CD157A3}"/>
              </a:ext>
            </a:extLst>
          </p:cNvPr>
          <p:cNvSpPr>
            <a:spLocks noGrp="1"/>
          </p:cNvSpPr>
          <p:nvPr>
            <p:ph type="title"/>
          </p:nvPr>
        </p:nvSpPr>
        <p:spPr/>
        <p:txBody>
          <a:bodyPr>
            <a:normAutofit/>
          </a:bodyPr>
          <a:lstStyle/>
          <a:p>
            <a:r>
              <a:rPr lang="fr-FR" sz="13100" dirty="0">
                <a:solidFill>
                  <a:schemeClr val="accent4">
                    <a:lumMod val="75000"/>
                  </a:schemeClr>
                </a:solidFill>
                <a:latin typeface="Algerian" panose="04020705040A02060702" pitchFamily="82" charset="0"/>
              </a:rPr>
              <a:t>FIN</a:t>
            </a:r>
            <a:endParaRPr lang="fr-FR" dirty="0"/>
          </a:p>
        </p:txBody>
      </p:sp>
    </p:spTree>
    <p:extLst>
      <p:ext uri="{BB962C8B-B14F-4D97-AF65-F5344CB8AC3E}">
        <p14:creationId xmlns:p14="http://schemas.microsoft.com/office/powerpoint/2010/main" val="3020603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241</TotalTime>
  <Words>1391</Words>
  <Application>Microsoft Office PowerPoint</Application>
  <PresentationFormat>Personnalisé</PresentationFormat>
  <Paragraphs>130</Paragraphs>
  <Slides>32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lpstr>LE Modèle conceptuel de données ( MCD )</vt:lpstr>
      <vt:lpstr>Présentation PowerPoint</vt:lpstr>
      <vt:lpstr>lE modèle logique  de données ( mld )</vt:lpstr>
      <vt:lpstr>Présentation PowerPoint</vt:lpstr>
      <vt:lpstr>Présentation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70</cp:revision>
  <dcterms:modified xsi:type="dcterms:W3CDTF">2023-03-05T16:20:03Z</dcterms:modified>
</cp:coreProperties>
</file>